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4A5C8-1BE3-472C-948B-52654DD90A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ECA54F-DF5E-4C08-B08F-90786BF39B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8CC67-8162-46D6-9AC5-AADFF2D37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BE453-293A-4BA3-8FC9-CA041E95113D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3A10E3-EC51-4DA5-BE6B-A76682631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761FA-C2C4-48BB-ACD1-DA187044B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B0100-273C-4266-B76A-18DC546080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1616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DE033-895C-4426-999D-7EAA9E8C7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6922E3-AAE0-48C2-824E-FBBDA7E7D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6304F-79A7-41A5-8272-9777FE61D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BE453-293A-4BA3-8FC9-CA041E95113D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0C2F2-DE13-4A9D-A645-4A43B2938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1C6C5-5FA2-4D30-BD17-3B7F839FD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B0100-273C-4266-B76A-18DC546080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7763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E5C850-A06C-4221-A632-ADA0A6A45E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E8A46-F5CF-45C4-898E-580C470851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57DF5-E375-4900-8FC9-5F79D4FEC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BE453-293A-4BA3-8FC9-CA041E95113D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F2FA2-9410-4C02-8047-51BB32B66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A0838-555D-41BA-BAF1-81287FE06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B0100-273C-4266-B76A-18DC546080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6642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93105-98C3-402C-8E5F-3F793C4C9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0AE2A-2C1B-4159-995D-3C7E3F874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E7439-67D8-4226-B59E-EE1000EE0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BE453-293A-4BA3-8FC9-CA041E95113D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9C848-CE47-40AA-B5A9-C79AD8D42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CA011-65B8-4417-B9D1-FC3B92F6C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B0100-273C-4266-B76A-18DC546080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1395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856DE-3DC9-41ED-94FF-A603437CD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881E10-13B1-4F2D-8FA3-96C940D58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32B1A2-6789-4667-8797-B7B0A69AA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BE453-293A-4BA3-8FC9-CA041E95113D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94A3D-AC98-4CA3-935B-0E12A182A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CAB03-C1DD-4147-B933-DE8AB1829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B0100-273C-4266-B76A-18DC546080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1170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D452-D154-4492-BD26-A879425A5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C8EB6-FA53-4762-9EC5-D4E0E4CB95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7A6A34-87E6-4E07-92C1-8B1AC5E734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6D767B-0C9F-4870-82C1-9143AABE6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BE453-293A-4BA3-8FC9-CA041E95113D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0D3C00-2744-4791-92F2-E5330C360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637C5-CEB2-4CB0-A73A-813214F0F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B0100-273C-4266-B76A-18DC546080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2540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7FB1B-6320-4AD3-ACFF-B7D80AB6F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522141-0339-4E2E-A167-CB853D482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3408BB-D9DC-4196-983F-470E037D0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F84ECA-D2EF-41ED-A6F0-93319090FC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D53A8C-DD31-4F1B-8872-B567FEB225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C47CEB-D4E9-4E2F-8F62-DE5AC2C3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BE453-293A-4BA3-8FC9-CA041E95113D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4EAE62-2228-43E7-A731-9F8ACC16B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935335-41A8-4946-9836-31C1194E9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B0100-273C-4266-B76A-18DC546080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9093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BF6A2-E344-430D-9BB9-5277F6A14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5D7DE1-3607-4E61-BA4E-A0D7094ED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BE453-293A-4BA3-8FC9-CA041E95113D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A3539D-4EA8-4044-8FFC-2F756FDD7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2BA88-2B64-4041-B7C4-493C25ED7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B0100-273C-4266-B76A-18DC546080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1860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510ACC-D1B9-4D5B-A180-317E82495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BE453-293A-4BA3-8FC9-CA041E95113D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D4CDF1-CEE7-4A80-99B0-8C7300FE0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F0CE15-E460-4EDF-8AFD-B75B0DB39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B0100-273C-4266-B76A-18DC546080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5172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BD9DA-3C43-4D52-9859-8B9B497B3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1D77E-3E21-461E-94FC-6BF07D970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CAEC91-69BA-4AE9-AE5C-BFF0313429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F68F9-BE83-4762-9AC2-086A8C0A6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BE453-293A-4BA3-8FC9-CA041E95113D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7CC208-C22E-4C32-A2B2-9B1F21BBD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EF009A-B99B-43B3-8455-7681B66B0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B0100-273C-4266-B76A-18DC546080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5339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F70AA-6D7D-47B5-B414-2896EED92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76C7A0-882C-4DCE-BB7E-147BC04CF8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6ED6EA-AF3B-4B57-90B6-590ED5F6A8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64D3FD-7B90-47E7-ABF2-C7E699B6C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BE453-293A-4BA3-8FC9-CA041E95113D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DC8295-6703-4F01-ADD8-512902272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1B57B-42EB-4DBC-8E4F-5DE99691E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B0100-273C-4266-B76A-18DC546080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0004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9B4CAC-7822-4B84-8DEE-6D2FBEF8D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AB15DE-677D-4889-9C7C-9CF6F16CE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D2CC3-117A-40C3-84DA-B884A657CE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BE453-293A-4BA3-8FC9-CA041E95113D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BC51B-158D-4608-9CA3-B5CB3FF7FB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4B4D7-6DB8-490A-8DD9-92BBD6060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B0100-273C-4266-B76A-18DC546080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4271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hushiRaj23/Project/tree/master/FRONTEND-PROJEC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681255-B8BF-4258-A541-8E48B596F3BF}"/>
              </a:ext>
            </a:extLst>
          </p:cNvPr>
          <p:cNvSpPr txBox="1"/>
          <p:nvPr/>
        </p:nvSpPr>
        <p:spPr>
          <a:xfrm>
            <a:off x="1807413" y="1859340"/>
            <a:ext cx="9498762" cy="1569660"/>
          </a:xfrm>
          <a:prstGeom prst="rect">
            <a:avLst/>
          </a:prstGeom>
          <a:noFill/>
          <a:effectLst>
            <a:outerShdw blurRad="50800" dist="76200" dir="3240000" algn="t" rotWithShape="0">
              <a:prstClr val="black">
                <a:alpha val="40000"/>
              </a:prstClr>
            </a:outerShdw>
            <a:reflection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IN" sz="9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EXPLORE</a:t>
            </a:r>
            <a:r>
              <a:rPr lang="en-IN" sz="8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9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INDIA</a:t>
            </a:r>
            <a:r>
              <a:rPr lang="en-IN" sz="8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D307D3-F233-43D7-A02F-77E52F62CEFE}"/>
              </a:ext>
            </a:extLst>
          </p:cNvPr>
          <p:cNvSpPr txBox="1"/>
          <p:nvPr/>
        </p:nvSpPr>
        <p:spPr>
          <a:xfrm>
            <a:off x="1171575" y="3743236"/>
            <a:ext cx="10639425" cy="646331"/>
          </a:xfrm>
          <a:prstGeom prst="rect">
            <a:avLst/>
          </a:prstGeom>
          <a:solidFill>
            <a:schemeClr val="tx1">
              <a:lumMod val="85000"/>
              <a:lumOff val="15000"/>
              <a:alpha val="26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“ India is a tapestry of vibrant cultures, timeless traditions, and breathtaking landscapes. Exploring its wonders is a journey of discovery, where every step unveils a new story, and every encounter leaves a lasting impression ”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9212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11F96D-A5DD-4A2F-B881-733802DEA11A}"/>
              </a:ext>
            </a:extLst>
          </p:cNvPr>
          <p:cNvSpPr txBox="1"/>
          <p:nvPr/>
        </p:nvSpPr>
        <p:spPr>
          <a:xfrm>
            <a:off x="857250" y="1142672"/>
            <a:ext cx="5013334" cy="47437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indent="-228600" algn="just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Inspiration for Travel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aims to inspire travel enthusiasts by sharing unique experiences, hidden gems, and off-the-beaten-path destinations.</a:t>
            </a:r>
          </a:p>
          <a:p>
            <a:pPr indent="-228600" algn="just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Travel Guides &amp; Tips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It provides comprehensive travel guides and practical tips to help travelers plan their trips effectively.</a:t>
            </a:r>
          </a:p>
          <a:p>
            <a:pPr indent="-228600" algn="just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Cultural Insights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The blog explores local cultures, traditions, and cuisines, offering readers a deeper understanding of the places they visit.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5BBE54-6A9D-4F10-805C-69EDD8926A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17" r="-2" b="-2"/>
          <a:stretch/>
        </p:blipFill>
        <p:spPr bwMode="auto">
          <a:xfrm>
            <a:off x="622616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A4D2DF-66A3-4578-BB28-F69AA8F39EBB}"/>
              </a:ext>
            </a:extLst>
          </p:cNvPr>
          <p:cNvSpPr txBox="1"/>
          <p:nvPr/>
        </p:nvSpPr>
        <p:spPr>
          <a:xfrm>
            <a:off x="1812907" y="495299"/>
            <a:ext cx="3968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AIM OF MY WEBSITE :-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9CCA8E-C466-4E5E-AA52-7E2C201543B0}"/>
              </a:ext>
            </a:extLst>
          </p:cNvPr>
          <p:cNvCxnSpPr/>
          <p:nvPr/>
        </p:nvCxnSpPr>
        <p:spPr>
          <a:xfrm>
            <a:off x="1666875" y="956964"/>
            <a:ext cx="3867150" cy="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7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DCFF26-DB98-41E5-95E7-B404C13F287D}"/>
              </a:ext>
            </a:extLst>
          </p:cNvPr>
          <p:cNvSpPr txBox="1"/>
          <p:nvPr/>
        </p:nvSpPr>
        <p:spPr>
          <a:xfrm>
            <a:off x="5181600" y="1356063"/>
            <a:ext cx="6629400" cy="5588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Comprehensive Travel Guides</a:t>
            </a:r>
            <a:r>
              <a:rPr lang="en-I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Detailed guides for various destinations, covering essential information like best attractions, accommodations, transportation, and local customs.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Responsive Design</a:t>
            </a:r>
            <a:r>
              <a:rPr lang="en-I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 user-friendly, responsive layout that ensures optimal viewing and navigation on desktops, tablets, and smartphones.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Rich Media Content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High-quality photos, videos, and multimedia elements that enhance the storytelling and visual appeal of the site.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Registration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Allows visitors to create accounts for enhanced interaction and personalized content.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Mission &amp; Vision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Outlines the blog's purpose, goals, and overarching vision to establish the site's credibility.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Popular Destinations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Highlights the most popular or recommended destinations, enticing visitors to explore further.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CCD566-0B96-4814-8D2E-21BE57077B3E}"/>
              </a:ext>
            </a:extLst>
          </p:cNvPr>
          <p:cNvSpPr txBox="1"/>
          <p:nvPr/>
        </p:nvSpPr>
        <p:spPr>
          <a:xfrm>
            <a:off x="7013557" y="533399"/>
            <a:ext cx="3968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FEATURE :-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26E8C5-0E3B-4746-B218-5BBD9F1BD81E}"/>
              </a:ext>
            </a:extLst>
          </p:cNvPr>
          <p:cNvCxnSpPr/>
          <p:nvPr/>
        </p:nvCxnSpPr>
        <p:spPr>
          <a:xfrm>
            <a:off x="6096000" y="1061739"/>
            <a:ext cx="3867150" cy="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84DC3B3-91EE-4EFE-9904-062C16408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433" y="428625"/>
            <a:ext cx="3722393" cy="30956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ADE744-2004-41FE-8E29-2C13E3681E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17" r="2149"/>
          <a:stretch/>
        </p:blipFill>
        <p:spPr>
          <a:xfrm>
            <a:off x="37688" y="3867150"/>
            <a:ext cx="4772025" cy="245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72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E5D04E-933A-434F-9E7E-F81291DF223D}"/>
              </a:ext>
            </a:extLst>
          </p:cNvPr>
          <p:cNvSpPr txBox="1"/>
          <p:nvPr/>
        </p:nvSpPr>
        <p:spPr>
          <a:xfrm>
            <a:off x="3746021" y="259595"/>
            <a:ext cx="60945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800" b="1" i="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Blog Structure &amp; Navigation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90E9AB-9420-4F1C-A185-5CD5B368E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17" y="1469928"/>
            <a:ext cx="4796614" cy="48165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071E60-24BF-4710-87F5-E43CC2E70FCF}"/>
              </a:ext>
            </a:extLst>
          </p:cNvPr>
          <p:cNvSpPr txBox="1"/>
          <p:nvPr/>
        </p:nvSpPr>
        <p:spPr>
          <a:xfrm>
            <a:off x="5962650" y="1724025"/>
            <a:ext cx="55054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user have to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SignUp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explore the website.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 have used JavaScript for the form validation)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0D810C-003F-491A-8DEA-AA424AE38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650" y="3019425"/>
            <a:ext cx="5808133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18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EC674D-0CD9-4A64-85E7-478EA0DAD8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326" b="20567"/>
          <a:stretch/>
        </p:blipFill>
        <p:spPr>
          <a:xfrm>
            <a:off x="20" y="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399C69-AFF6-444A-A50E-E89123F60FFA}"/>
              </a:ext>
            </a:extLst>
          </p:cNvPr>
          <p:cNvSpPr txBox="1"/>
          <p:nvPr/>
        </p:nvSpPr>
        <p:spPr>
          <a:xfrm>
            <a:off x="1501102" y="3793490"/>
            <a:ext cx="9644418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Signing up successfully ,user will be redirected to my home page of the website.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provide lot of feature to engage a user. Such as , Blog section , Top destination , explore and more.</a:t>
            </a:r>
          </a:p>
        </p:txBody>
      </p:sp>
    </p:spTree>
    <p:extLst>
      <p:ext uri="{BB962C8B-B14F-4D97-AF65-F5344CB8AC3E}">
        <p14:creationId xmlns:p14="http://schemas.microsoft.com/office/powerpoint/2010/main" val="2210316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7208BF-F049-4540-9FBA-4D4776DC3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762" y="643467"/>
            <a:ext cx="4521275" cy="254321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3D22CEB-B63E-40C2-8B36-EA6226FAF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149" y="643467"/>
            <a:ext cx="4521274" cy="254321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B2F16D80-1B0D-4CCB-9F42-ACC8608BC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411" y="3671316"/>
            <a:ext cx="4525977" cy="2545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ABAD98-F81A-4C60-B86F-E53A6656C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5036" y="3671316"/>
            <a:ext cx="4539500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739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D46AE5-4C73-4C5D-B6CA-29CF4CB317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72" b="11059"/>
          <a:stretch/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17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85E67B-23F0-4545-A0DC-C07D963D8065}"/>
              </a:ext>
            </a:extLst>
          </p:cNvPr>
          <p:cNvSpPr txBox="1"/>
          <p:nvPr/>
        </p:nvSpPr>
        <p:spPr>
          <a:xfrm>
            <a:off x="4654294" y="4777739"/>
            <a:ext cx="6897626" cy="1399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depicting the various places in a city or state , I have used Sliders &amp; Thumbnail Together .</a:t>
            </a:r>
          </a:p>
        </p:txBody>
      </p:sp>
    </p:spTree>
    <p:extLst>
      <p:ext uri="{BB962C8B-B14F-4D97-AF65-F5344CB8AC3E}">
        <p14:creationId xmlns:p14="http://schemas.microsoft.com/office/powerpoint/2010/main" val="1923230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BC3984-28C8-4419-B395-95A428A34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6"/>
          <a:stretch/>
        </p:blipFill>
        <p:spPr bwMode="auto">
          <a:xfrm>
            <a:off x="-22098" y="-133350"/>
            <a:ext cx="908037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8FC009-5699-45CB-837B-17129CB1E72B}"/>
              </a:ext>
            </a:extLst>
          </p:cNvPr>
          <p:cNvSpPr txBox="1"/>
          <p:nvPr/>
        </p:nvSpPr>
        <p:spPr>
          <a:xfrm>
            <a:off x="7531610" y="365125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FUTURE GOALS :-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b="1" dirty="0"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65DE09-9C92-4D20-8099-2BE4D69CB039}"/>
              </a:ext>
            </a:extLst>
          </p:cNvPr>
          <p:cNvSpPr txBox="1"/>
          <p:nvPr/>
        </p:nvSpPr>
        <p:spPr>
          <a:xfrm>
            <a:off x="7528564" y="1315081"/>
            <a:ext cx="3822189" cy="49162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 algn="just">
              <a:lnSpc>
                <a:spcPct val="2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Advanced Search and Filters</a:t>
            </a:r>
            <a:r>
              <a:rPr lang="en-US" sz="13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Expanding the search capabilities to include more refined filters, allowing users to find content based on specific criteria like location, travel type, or time of year.</a:t>
            </a:r>
          </a:p>
          <a:p>
            <a:pPr indent="-228600" algn="just">
              <a:lnSpc>
                <a:spcPct val="2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User-Generated Content:</a:t>
            </a:r>
            <a:r>
              <a:rPr lang="en-US" sz="13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Introducing </a:t>
            </a:r>
            <a:r>
              <a:rPr lang="en-US" sz="13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section where users can submit their travel stories, photos, and videos to share with the community.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 algn="just">
              <a:lnSpc>
                <a:spcPct val="2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Local Events and Activities Calendar</a:t>
            </a:r>
            <a:r>
              <a:rPr lang="en-US" sz="13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Introducing a calendar that highlights local events, festivals, and activities in various destinations, offering travelers more reasons to visit.</a:t>
            </a:r>
          </a:p>
          <a:p>
            <a:pPr indent="-228600" algn="just">
              <a:lnSpc>
                <a:spcPct val="2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362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1878C56-941F-4943-828D-58837913DF69}"/>
              </a:ext>
            </a:extLst>
          </p:cNvPr>
          <p:cNvSpPr txBox="1"/>
          <p:nvPr/>
        </p:nvSpPr>
        <p:spPr>
          <a:xfrm>
            <a:off x="3789152" y="587398"/>
            <a:ext cx="6094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3600" b="1" i="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GITHUB LINK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7580F3-B78F-4688-BFB5-B18D490265D0}"/>
              </a:ext>
            </a:extLst>
          </p:cNvPr>
          <p:cNvSpPr txBox="1"/>
          <p:nvPr/>
        </p:nvSpPr>
        <p:spPr>
          <a:xfrm>
            <a:off x="2132881" y="2338084"/>
            <a:ext cx="80721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2"/>
              </a:rPr>
              <a:t>https://github.com/KhushiRaj23/Project/tree/master/FRONTEND-PROJECT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6733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433</Words>
  <Application>Microsoft Office PowerPoint</Application>
  <PresentationFormat>Widescreen</PresentationFormat>
  <Paragraphs>25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Söhne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Khushi Raj</dc:creator>
  <cp:lastModifiedBy>Khushi Raj</cp:lastModifiedBy>
  <cp:revision>6</cp:revision>
  <dcterms:created xsi:type="dcterms:W3CDTF">2024-04-29T16:06:23Z</dcterms:created>
  <dcterms:modified xsi:type="dcterms:W3CDTF">2024-05-03T06:48:26Z</dcterms:modified>
</cp:coreProperties>
</file>